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DC58C2-8E9C-D065-A4B9-7851D3626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FEE0560-FC10-DCF2-A9AF-61C08A24A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0430AC-7D33-373C-4D25-37E1A8EF5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9EB165-1E00-2477-9DA4-6A15F9D8A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A2BE1C-C75C-AFE0-5430-FBC03D6B4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6392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C7C3ED-52D2-CBD1-19D4-AFFE26DAF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9C9034A-36B4-5DD2-18D2-BA7ADC2156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3E849F-BE41-6D90-A56D-A848207C0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AC8B765-4B13-4385-B9EF-5FD6C4A8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5695DE-1425-D4BD-1A35-E2C9D1D9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8295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D04EE80-6723-4C48-19EF-A2046F90AB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DB6A3CD-BF47-3CCA-1855-9930659A1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F58616-5737-D004-B5AA-3A62B503E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F8FBF8-1809-0FDE-EEDB-3FFB5FB69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5FABAB-0DCD-59C0-0E9A-F9E5D15B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6300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0ADEAF-F668-22B3-D2D4-D5C91ABA9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C24A0A-93D3-D808-35C7-5EF328FC0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964209B-F43C-43BD-5475-295A6AFC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4A76A-D990-361B-2BF7-1CAD39220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DE69FF-0117-4CC0-77D4-19A3B5FC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3521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A118BA-905F-B295-9854-8B239836B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D279715-5DD1-C086-A298-D46C7D3B4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A9D52C3-84E9-B891-5DE5-F3DB37EC1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898A774-8F27-7344-6B8D-80D11C71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7BE61A-8C4F-DAFD-43AC-71B44A6AA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0209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F6198-A542-DDD1-4E19-28B8A0EF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21A48E-7721-0B86-21F5-AE26838B43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A0E3F73-481C-03EF-A503-C1A72FBB7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07D8834-9710-3BB0-72B2-56A0C85BB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F919A8-8ACE-4D68-6411-A9690BAF6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AB0EF48-8FAF-0792-79BD-204471290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950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F90D0E-5DF4-D189-685E-DB723997F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FC31E5-8958-B9C6-C854-0209DF94B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C9CBFB2-DCFE-154E-C3C4-57169CBDA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A82AC96-1F79-17C9-BF24-E8A973673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73AD450-313C-9DE7-A436-47E8F56E5F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E3EE4EB-7F5B-AED1-DDB1-15A9BD43B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FA16B56-E662-E4AD-AAF5-553D7F6CD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B3E93DD-ED07-F027-F822-CB0D25EA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0409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1CF80A-445D-71EF-1CD9-91804A965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94EF6C8-CCB0-1E7A-E453-46AA7FCB3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F743E5D-6E9B-5AAA-69AC-85DF9FC39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9C9F2E1-F53F-E423-BD07-557B338A8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0576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79999E2-9B7E-A911-B2FA-E85FBDE9B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DCE59BF-B750-892D-0C7F-58A35ABF5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86CAED0-1205-FF0B-DFF5-52270831A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8381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485386-5701-54CE-9D75-058730B0A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FC5E74-CFD1-0268-CD67-0FF840B57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72E33A4-C119-C965-5163-BC1246C67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3A79910-227C-DEED-9535-BE920BE30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35DBF41-62E2-74B9-8560-F0E66E262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207BF66-1AF1-9C1E-FBF0-70AC28CA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18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A4A239-4AC0-C377-620F-F6A66D588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B49A1F8-B584-7272-0D26-3DA621961E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7FFC9B3-CA03-E5DF-0717-FDC98D431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5129D86-4C1E-EF92-7C0D-A96A2AB9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AB6535C-302D-FA30-0EC0-BE00B8765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5A559FA-36A6-4FD8-3275-0DCFB710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527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5401AB3-8AC0-3FAE-BC8B-9A51E47C4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78EB6B-5507-921E-8E8C-2C1B7C624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7DC359-C1D7-98FE-96EF-3930D1163F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375D7B-1D9E-40CD-995F-37C77CFCFBC8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7535D1-7CE3-F63F-6924-CD192910A6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890C28-BC26-B4B0-1293-E3A9B81E3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B12D4-58D8-4255-B0CA-1A9DFE6EF1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0966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3335C2-E141-08E0-3536-069D56AE4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2574" y="691042"/>
            <a:ext cx="7749396" cy="1120505"/>
          </a:xfrm>
        </p:spPr>
        <p:txBody>
          <a:bodyPr/>
          <a:lstStyle/>
          <a:p>
            <a:r>
              <a:rPr lang="it-IT" dirty="0"/>
              <a:t>Link sito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5FA5FA7-6FD8-583F-A88A-E19642479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4180" y="1894008"/>
            <a:ext cx="9115245" cy="435124"/>
          </a:xfrm>
        </p:spPr>
        <p:txBody>
          <a:bodyPr/>
          <a:lstStyle/>
          <a:p>
            <a:r>
              <a:rPr lang="it-IT" dirty="0"/>
              <a:t>https://www.razer.com/it-it</a:t>
            </a:r>
          </a:p>
        </p:txBody>
      </p:sp>
    </p:spTree>
    <p:extLst>
      <p:ext uri="{BB962C8B-B14F-4D97-AF65-F5344CB8AC3E}">
        <p14:creationId xmlns:p14="http://schemas.microsoft.com/office/powerpoint/2010/main" val="1428618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Viso umano, persona, schermata&#10;&#10;Descrizione generata automaticamente">
            <a:extLst>
              <a:ext uri="{FF2B5EF4-FFF2-40B4-BE49-F238E27FC236}">
                <a16:creationId xmlns:a16="http://schemas.microsoft.com/office/drawing/2014/main" id="{5D234021-E849-3D26-9EA2-60E652887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92468"/>
            <a:ext cx="5173162" cy="246062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8DAD436-99EB-7B59-238B-F852208C8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079" y="92468"/>
            <a:ext cx="5173162" cy="253278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9B1B22F-D992-C612-8D73-7E58F2A5AE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2966186"/>
            <a:ext cx="5233308" cy="267744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B5BF44E-6D7A-78B6-28B2-A9890E576D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079" y="2966186"/>
            <a:ext cx="5379041" cy="246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7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33CC3A46-6B07-783A-DAB4-6035978B6A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526" y="356053"/>
            <a:ext cx="6538097" cy="2803525"/>
          </a:xfrm>
        </p:spPr>
      </p:pic>
      <p:pic>
        <p:nvPicPr>
          <p:cNvPr id="7" name="Immagine 6" descr="Immagine che contiene testo, schermata, Software multimediale, computer&#10;&#10;Descrizione generata automaticamente">
            <a:extLst>
              <a:ext uri="{FF2B5EF4-FFF2-40B4-BE49-F238E27FC236}">
                <a16:creationId xmlns:a16="http://schemas.microsoft.com/office/drawing/2014/main" id="{C858AB93-421F-7008-3D4C-675426174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526" y="3429000"/>
            <a:ext cx="6538096" cy="306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835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Tema di Office</vt:lpstr>
      <vt:lpstr>Link sito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sito</dc:title>
  <dc:creator>MATTEO TRIOLO</dc:creator>
  <cp:lastModifiedBy>MATTEO TRIOLO</cp:lastModifiedBy>
  <cp:revision>2</cp:revision>
  <dcterms:created xsi:type="dcterms:W3CDTF">2024-03-21T08:14:14Z</dcterms:created>
  <dcterms:modified xsi:type="dcterms:W3CDTF">2024-03-24T09:58:17Z</dcterms:modified>
</cp:coreProperties>
</file>

<file path=docProps/thumbnail.jpeg>
</file>